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59" r:id="rId8"/>
    <p:sldId id="260" r:id="rId9"/>
    <p:sldId id="267" r:id="rId10"/>
    <p:sldId id="266" r:id="rId11"/>
    <p:sldId id="269" r:id="rId12"/>
    <p:sldId id="270" r:id="rId13"/>
    <p:sldId id="265" r:id="rId14"/>
    <p:sldId id="268" r:id="rId15"/>
    <p:sldId id="261" r:id="rId16"/>
    <p:sldId id="273" r:id="rId17"/>
    <p:sldId id="274" r:id="rId18"/>
    <p:sldId id="271" r:id="rId19"/>
    <p:sldId id="272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349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0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825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5477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493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243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721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061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486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07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38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17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43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96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88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85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231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E1B96F9-C6C4-47CF-BBFD-56B5FC353199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7D520F6-ACEC-451C-88DF-3C0B8E901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1665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軟體開發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團隊協作與工具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09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76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0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81" y="2365103"/>
            <a:ext cx="9782262" cy="44928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15" y="0"/>
            <a:ext cx="3284864" cy="23651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05" y="0"/>
            <a:ext cx="2160315" cy="22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3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267582"/>
            <a:ext cx="11831279" cy="63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5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3" y="0"/>
            <a:ext cx="10775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40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415155"/>
            <a:ext cx="10353762" cy="6021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91102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40" y="0"/>
            <a:ext cx="8990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41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230496" y="2971800"/>
            <a:ext cx="4109307" cy="3705221"/>
          </a:xfrm>
          <a:prstGeom prst="ellipse">
            <a:avLst/>
          </a:prstGeom>
          <a:solidFill>
            <a:srgbClr val="33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379190"/>
            <a:ext cx="4638675" cy="21811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6" y="2744996"/>
            <a:ext cx="1948753" cy="28230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62" y="4419600"/>
            <a:ext cx="3247704" cy="100244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084" y="3808427"/>
            <a:ext cx="2004553" cy="29050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830" y="384732"/>
            <a:ext cx="2433132" cy="3012209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997441" y="3396941"/>
            <a:ext cx="1807279" cy="102265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71780" y="5814695"/>
            <a:ext cx="132034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TW" altLang="en-US">
                <a:latin typeface="微軟正黑體"/>
              </a:rPr>
              <a:t>8h Task</a:t>
            </a:r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8565" y="384732"/>
            <a:ext cx="2435386" cy="301220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7600" y="3604122"/>
            <a:ext cx="2421018" cy="30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0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8" y="0"/>
            <a:ext cx="11944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53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31" y="1524667"/>
            <a:ext cx="8888889" cy="53333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21921"/>
            <a:ext cx="4365978" cy="12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30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62864"/>
            <a:ext cx="11998960" cy="67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2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軟體開發 </a:t>
            </a:r>
            <a:r>
              <a:rPr lang="en-US" altLang="zh-TW" dirty="0"/>
              <a:t>Waterfall model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40" y="809259"/>
            <a:ext cx="999312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1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7" y="0"/>
            <a:ext cx="9108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76287"/>
            <a:ext cx="114300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6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0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76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23" y="0"/>
            <a:ext cx="6972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4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1" y="126593"/>
            <a:ext cx="11023600" cy="674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8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609879"/>
            <a:ext cx="10364925" cy="56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522</TotalTime>
  <Words>7</Words>
  <Application>Microsoft Office PowerPoint</Application>
  <PresentationFormat>寬螢幕</PresentationFormat>
  <Paragraphs>3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Calisto MT</vt:lpstr>
      <vt:lpstr>Trebuchet MS</vt:lpstr>
      <vt:lpstr>Wingdings 2</vt:lpstr>
      <vt:lpstr>石板</vt:lpstr>
      <vt:lpstr>軟體開發 團隊協作與工具</vt:lpstr>
      <vt:lpstr>軟體開發 Waterfall model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軟體開發 團隊協作與工具</dc:title>
  <dc:creator>A-Nan Chen</dc:creator>
  <cp:lastModifiedBy>A-Nan Chen</cp:lastModifiedBy>
  <cp:revision>20</cp:revision>
  <dcterms:created xsi:type="dcterms:W3CDTF">2017-12-05T12:42:34Z</dcterms:created>
  <dcterms:modified xsi:type="dcterms:W3CDTF">2017-12-05T21:26:21Z</dcterms:modified>
</cp:coreProperties>
</file>